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61" r:id="rId2"/>
    <p:sldId id="256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DCEF0D-C5E1-4573-9A6E-6C7618A516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FD57E-5AAD-4026-B45E-59851A6114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E750B-46A9-4BDC-91C7-FD05A3EF744E}" type="datetimeFigureOut">
              <a:rPr lang="en-IN" smtClean="0"/>
              <a:t>25-02-2019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0BAA4-0960-414C-9BD1-3ED021993C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9959D-4151-4944-9B44-3EBA7C8E86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7E1A-6299-4B48-B7A6-71235BFCCF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833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F698EA-A0EC-49FF-87D6-7A1F6AFF28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2CA9C-384E-405E-AA72-1200E429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FBB-07D6-4D4B-AAAF-D1378CF6D720}" type="datetimeFigureOut">
              <a:rPr lang="en-IN" smtClean="0"/>
              <a:t>25-02-2019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9EF53-ABE9-49C2-8E25-8768E773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3271A-8954-40BF-A525-2E696730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1AFC-C3E4-44AC-8690-4ED063EA51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916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465C-09C8-4D2A-B9B9-5F667691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C90DE-3987-44D7-B502-CC64589DB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8180A-F582-478F-8EFB-F47DD6D0E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809E2-AB95-46CF-A3E7-C3DA912A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FBB-07D6-4D4B-AAAF-D1378CF6D720}" type="datetimeFigureOut">
              <a:rPr lang="en-IN" smtClean="0"/>
              <a:t>25-02-2019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7F12E-D6A3-428E-A7A7-8B114D55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34DF1-D0B1-4CFC-BD5B-BD33526C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1AFC-C3E4-44AC-8690-4ED063EA51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76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1C6E-4B89-4B51-BCB1-03D6696B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35B56-4563-4D04-98C4-D128A6141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09280-AC21-4F18-A1C4-EA5E43821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F13F6-D3A0-4570-B6F5-BB14BA22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FBB-07D6-4D4B-AAAF-D1378CF6D720}" type="datetimeFigureOut">
              <a:rPr lang="en-IN" smtClean="0"/>
              <a:t>25-02-2019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C80A2-B402-4A50-8725-F270C03C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67C53-2EDC-4E56-A303-5AB8B283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1AFC-C3E4-44AC-8690-4ED063EA51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969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1536-A243-4B65-AD1E-98593130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96DE06-7AE6-4E63-AF0B-70AF10909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8824E-A072-42F5-A65E-CEF715234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8F622-AAE0-4BC8-8EDB-708070A3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FBB-07D6-4D4B-AAAF-D1378CF6D720}" type="datetimeFigureOut">
              <a:rPr lang="en-IN" smtClean="0"/>
              <a:t>25-02-2019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C179F-9FC2-4A1F-9A95-E10E1619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DB1B8-F7E9-4DCE-8576-03CD51CE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1AFC-C3E4-44AC-8690-4ED063EA51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56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BF8A-93B3-4DC2-AB75-C0E7963A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7366C-111D-4569-9782-8B75ED6DC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88081-2D8F-4B2D-B91B-D5801D7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FBB-07D6-4D4B-AAAF-D1378CF6D720}" type="datetimeFigureOut">
              <a:rPr lang="en-IN" smtClean="0"/>
              <a:t>25-02-2019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BD215-445A-4AAB-9B32-D828DB3C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5AFB1-A864-4036-B0B6-3C08C871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1AFC-C3E4-44AC-8690-4ED063EA51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1256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C0BE3-DF6F-4835-B6AF-51E849301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480F9-F322-47C7-A673-71223E732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347AC-D419-457F-B268-529609FA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FBB-07D6-4D4B-AAAF-D1378CF6D720}" type="datetimeFigureOut">
              <a:rPr lang="en-IN" smtClean="0"/>
              <a:t>25-02-2019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CE82F-4E27-4B7B-93B5-7168F0BC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C3DC3-A67A-46E6-8412-99AEDB71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1AFC-C3E4-44AC-8690-4ED063EA51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761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6FECF4-8533-4C4D-B2AB-88AA0CF1F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1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79A4E3-AD8E-467D-99C3-62EEFC8A9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" y="0"/>
            <a:ext cx="12187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F84E1B-4906-4CC7-8CB0-E3994CEA2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7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64071B-A971-4311-98FA-803DA8EDE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" y="0"/>
            <a:ext cx="12187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8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4AEC-7FD1-4698-B2F5-1592B273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4E8CE-9057-4FF2-82AB-F38D85671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5274B-3DCF-4349-BF42-6C9953CF6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FBB-07D6-4D4B-AAAF-D1378CF6D720}" type="datetimeFigureOut">
              <a:rPr lang="en-IN" smtClean="0"/>
              <a:t>25-02-2019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C6297-CA88-44CC-AD65-B3C5BE00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9DB7A-1CBE-48FB-8CBE-8A3A506D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1AFC-C3E4-44AC-8690-4ED063EA51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511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A3811-4C72-45BB-A19B-2040B5F8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3AA96-9B94-4CC5-A469-8D185D1B3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B56A-5871-40C9-B7A1-5267DC1A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FBB-07D6-4D4B-AAAF-D1378CF6D720}" type="datetimeFigureOut">
              <a:rPr lang="en-IN" smtClean="0"/>
              <a:t>25-02-2019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DCBDD-1885-42D7-8764-85BB28E6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9A0E9-3A9D-4710-9E6D-A9912932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1AFC-C3E4-44AC-8690-4ED063EA51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765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7CB8-FDB8-443D-971F-3510A8EF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DFBC4-17A2-4C9F-85E0-E00952725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5EDA8-2871-4045-922C-F8F3B53D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63C48-FCC4-47FF-AEB4-91B913F07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D22DD-27B1-47C1-822F-BBC025390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2F1AF-84D7-4D1B-AEFC-DA39E2A9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FBB-07D6-4D4B-AAAF-D1378CF6D720}" type="datetimeFigureOut">
              <a:rPr lang="en-IN" smtClean="0"/>
              <a:t>25-02-2019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20037-9B8D-4326-AD43-FACFD01D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D83E3-C2C3-4C45-BD64-13ADF448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1AFC-C3E4-44AC-8690-4ED063EA51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291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EA3F-08A3-4E35-9BAB-517CF5C6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34815-03DF-4300-956D-DA78BED3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FBB-07D6-4D4B-AAAF-D1378CF6D720}" type="datetimeFigureOut">
              <a:rPr lang="en-IN" smtClean="0"/>
              <a:t>25-02-2019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121E4-01C4-469D-B62F-D140E360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70BB4-7E37-4CBD-B293-ADC883C9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1AFC-C3E4-44AC-8690-4ED063EA51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81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00B85-6329-4940-A01D-F68DD4A5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4704E-5167-4846-89C7-E74CBC242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7E42-0661-46FB-B068-7766B0B1A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AFBB-07D6-4D4B-AAAF-D1378CF6D720}" type="datetimeFigureOut">
              <a:rPr lang="en-IN" smtClean="0"/>
              <a:t>25-02-2019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B7922-EF50-475B-B30E-D9C47E00C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1B38-8BE7-4194-B029-B24229C13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1AFC-C3E4-44AC-8690-4ED063EA51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576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53" r:id="rId8"/>
    <p:sldLayoutId id="2147483654" r:id="rId9"/>
    <p:sldLayoutId id="2147483655" r:id="rId10"/>
    <p:sldLayoutId id="2147483656" r:id="rId11"/>
    <p:sldLayoutId id="2147483652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1316FDF-A1CD-44B9-8B19-BF54B004997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EAB25D-2994-4611-BB46-A9E73D7E5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1B1DC5-A886-4403-8419-5C012DFCD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712" y="1081087"/>
              <a:ext cx="8410575" cy="4695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267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9674F47-BC44-423B-91FF-DD3EBBD566F0}"/>
              </a:ext>
            </a:extLst>
          </p:cNvPr>
          <p:cNvSpPr txBox="1"/>
          <p:nvPr/>
        </p:nvSpPr>
        <p:spPr>
          <a:xfrm>
            <a:off x="4170218" y="2166903"/>
            <a:ext cx="75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C3602-BEEC-4360-8AD6-039E2B7A4983}"/>
              </a:ext>
            </a:extLst>
          </p:cNvPr>
          <p:cNvSpPr txBox="1"/>
          <p:nvPr/>
        </p:nvSpPr>
        <p:spPr>
          <a:xfrm>
            <a:off x="4170217" y="2980915"/>
            <a:ext cx="75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Post-graduate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2AE13D-3850-4F3E-AC76-A6FD6EDF64BE}"/>
              </a:ext>
            </a:extLst>
          </p:cNvPr>
          <p:cNvSpPr txBox="1"/>
          <p:nvPr/>
        </p:nvSpPr>
        <p:spPr>
          <a:xfrm>
            <a:off x="4170216" y="3920837"/>
            <a:ext cx="75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Service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68BA2A-9FF2-44DD-9710-DF3AF6FA5229}"/>
              </a:ext>
            </a:extLst>
          </p:cNvPr>
          <p:cNvSpPr txBox="1"/>
          <p:nvPr/>
        </p:nvSpPr>
        <p:spPr>
          <a:xfrm>
            <a:off x="4170212" y="4822115"/>
            <a:ext cx="75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Married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B40FF9-3EFC-405C-9143-AB0D3DB8CBF1}"/>
              </a:ext>
            </a:extLst>
          </p:cNvPr>
          <p:cNvSpPr txBox="1"/>
          <p:nvPr/>
        </p:nvSpPr>
        <p:spPr>
          <a:xfrm>
            <a:off x="4170212" y="5683284"/>
            <a:ext cx="75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$50,000 PA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69EFC7-6931-4395-9C2E-8A237501E271}"/>
              </a:ext>
            </a:extLst>
          </p:cNvPr>
          <p:cNvSpPr txBox="1"/>
          <p:nvPr/>
        </p:nvSpPr>
        <p:spPr>
          <a:xfrm>
            <a:off x="4170218" y="1320724"/>
            <a:ext cx="75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61890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7C5DF4-391C-480F-9DCA-69AD42A12642}"/>
              </a:ext>
            </a:extLst>
          </p:cNvPr>
          <p:cNvSpPr txBox="1"/>
          <p:nvPr/>
        </p:nvSpPr>
        <p:spPr>
          <a:xfrm>
            <a:off x="4322619" y="3458980"/>
            <a:ext cx="741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Loves to try new products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EDC02-8689-4FD7-827B-41A5820581AC}"/>
              </a:ext>
            </a:extLst>
          </p:cNvPr>
          <p:cNvSpPr txBox="1"/>
          <p:nvPr/>
        </p:nvSpPr>
        <p:spPr>
          <a:xfrm>
            <a:off x="4322619" y="5163614"/>
            <a:ext cx="741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Makes his/her decision based on reviews on ecommerce websites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1155D-4F13-49D9-9777-201FDAAB2D6F}"/>
              </a:ext>
            </a:extLst>
          </p:cNvPr>
          <p:cNvSpPr txBox="1"/>
          <p:nvPr/>
        </p:nvSpPr>
        <p:spPr>
          <a:xfrm>
            <a:off x="4322619" y="1739356"/>
            <a:ext cx="741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Striver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466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7949EA-D034-4C1E-B4DF-E0BB80AEC3E1}"/>
              </a:ext>
            </a:extLst>
          </p:cNvPr>
          <p:cNvSpPr txBox="1"/>
          <p:nvPr/>
        </p:nvSpPr>
        <p:spPr>
          <a:xfrm>
            <a:off x="4211781" y="1643305"/>
            <a:ext cx="759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Wants to get more healthy food in breakfast</a:t>
            </a:r>
          </a:p>
          <a:p>
            <a:r>
              <a:rPr lang="en-IN" dirty="0"/>
              <a:t>Wants to stop eating desserts and other sweet products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C05901-335B-4DF9-B9F2-4DAAC131A3F4}"/>
              </a:ext>
            </a:extLst>
          </p:cNvPr>
          <p:cNvSpPr txBox="1"/>
          <p:nvPr/>
        </p:nvSpPr>
        <p:spPr>
          <a:xfrm>
            <a:off x="4211780" y="3458980"/>
            <a:ext cx="75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Can’t resist desserts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0DC4CB-D872-4A98-B15D-77D949BFCADC}"/>
              </a:ext>
            </a:extLst>
          </p:cNvPr>
          <p:cNvSpPr txBox="1"/>
          <p:nvPr/>
        </p:nvSpPr>
        <p:spPr>
          <a:xfrm>
            <a:off x="4211779" y="5162915"/>
            <a:ext cx="75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Sweet but healthy dessert made of oats</a:t>
            </a:r>
          </a:p>
        </p:txBody>
      </p:sp>
    </p:spTree>
    <p:extLst>
      <p:ext uri="{BB962C8B-B14F-4D97-AF65-F5344CB8AC3E}">
        <p14:creationId xmlns:p14="http://schemas.microsoft.com/office/powerpoint/2010/main" val="5294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FF6EBE-C01C-4BCE-BDA3-AA1B1246912A}"/>
              </a:ext>
            </a:extLst>
          </p:cNvPr>
          <p:cNvSpPr txBox="1"/>
          <p:nvPr/>
        </p:nvSpPr>
        <p:spPr>
          <a:xfrm>
            <a:off x="4211780" y="2015836"/>
            <a:ext cx="75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It’s tasty and healthy; just what he wanted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117D9-54B9-4A4F-B0AB-2AF5F11097E0}"/>
              </a:ext>
            </a:extLst>
          </p:cNvPr>
          <p:cNvSpPr txBox="1"/>
          <p:nvPr/>
        </p:nvSpPr>
        <p:spPr>
          <a:xfrm>
            <a:off x="4211779" y="4982980"/>
            <a:ext cx="75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Costlier than the usual desserts</a:t>
            </a:r>
          </a:p>
        </p:txBody>
      </p:sp>
    </p:spTree>
    <p:extLst>
      <p:ext uri="{BB962C8B-B14F-4D97-AF65-F5344CB8AC3E}">
        <p14:creationId xmlns:p14="http://schemas.microsoft.com/office/powerpoint/2010/main" val="754798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66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aashish pahwa</dc:creator>
  <cp:lastModifiedBy>aashish pahwa</cp:lastModifiedBy>
  <cp:revision>7</cp:revision>
  <dcterms:created xsi:type="dcterms:W3CDTF">2019-02-24T17:01:23Z</dcterms:created>
  <dcterms:modified xsi:type="dcterms:W3CDTF">2019-02-25T12:44:17Z</dcterms:modified>
</cp:coreProperties>
</file>